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fr-FR" smtClean="0"/>
              <a:t>Modifiez le style du titre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Modifiez le style des sous-titres du masque</a:t>
            </a:r>
            <a:endParaRPr lang="en-US" dirty="0"/>
          </a:p>
        </p:txBody>
      </p:sp>
      <p:sp>
        <p:nvSpPr>
          <p:cNvPr id="4"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30960834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 panoramiqu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98D3F0AE-E90A-49C7-96B1-3555FED49D09}" type="datetimeFigureOut">
              <a:rPr lang="fr-FR" smtClean="0"/>
              <a:t>23/04/2023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2525055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re et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fr-FR" smtClean="0"/>
              <a:t>Modifiez le style du titre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1958495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tion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fr-FR" smtClean="0"/>
              <a:t>Modifiez le style du titre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fr-FR" smtClean="0"/>
              <a:t>Modifiez les styles du texte du masque</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29951859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e nom">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40026487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smtClean="0"/>
              <a:t>Modifiez le style du titre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4"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22020778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onnes d’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fr-FR" smtClean="0"/>
              <a:t>Modifiez le style du titre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4"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12176135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Vertical Text Placeholder 2"/>
          <p:cNvSpPr>
            <a:spLocks noGrp="1"/>
          </p:cNvSpPr>
          <p:nvPr>
            <p:ph type="body" orient="vert" idx="1"/>
          </p:nvPr>
        </p:nvSpPr>
        <p:spPr/>
        <p:txBody>
          <a:bodyPr vert="eaVert" anchor="t" anchorCtr="0"/>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1938283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fr-FR" smtClean="0"/>
              <a:t>Modifiez le style du titre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21924014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idx="1"/>
          </p:nvPr>
        </p:nvSpPr>
        <p:spPr/>
        <p:txBody>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38119907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fr-FR" smtClean="0"/>
              <a:t>Modifiez le style du titre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fr-FR" smtClean="0"/>
              <a:t>Modifiez les styles du texte du masque</a:t>
            </a:r>
          </a:p>
        </p:txBody>
      </p:sp>
      <p:sp>
        <p:nvSpPr>
          <p:cNvPr id="4" name="Date Placeholder 3"/>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4"/>
          <p:cNvSpPr>
            <a:spLocks noGrp="1"/>
          </p:cNvSpPr>
          <p:nvPr>
            <p:ph type="ftr" sz="quarter" idx="11"/>
          </p:nvPr>
        </p:nvSpPr>
        <p:spPr/>
        <p:txBody>
          <a:bodyPr/>
          <a:lstStyle/>
          <a:p>
            <a:endParaRPr lang="fr-FR"/>
          </a:p>
        </p:txBody>
      </p:sp>
      <p:sp>
        <p:nvSpPr>
          <p:cNvPr id="6" name="Slide Number Placeholder 5"/>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2856186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Date Placeholder 4"/>
          <p:cNvSpPr>
            <a:spLocks noGrp="1"/>
          </p:cNvSpPr>
          <p:nvPr>
            <p:ph type="dt" sz="half" idx="10"/>
          </p:nvPr>
        </p:nvSpPr>
        <p:spPr/>
        <p:txBody>
          <a:bodyPr/>
          <a:lstStyle/>
          <a:p>
            <a:fld id="{98D3F0AE-E90A-49C7-96B1-3555FED49D09}" type="datetimeFigureOut">
              <a:rPr lang="fr-FR" smtClean="0"/>
              <a:t>23/04/2023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10736069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fr-FR" smtClean="0"/>
              <a:t>Modifiez le style du titre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smtClean="0"/>
              <a:t>Modifiez les styles du texte du masque</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7" name="Date Placeholder 6"/>
          <p:cNvSpPr>
            <a:spLocks noGrp="1"/>
          </p:cNvSpPr>
          <p:nvPr>
            <p:ph type="dt" sz="half" idx="10"/>
          </p:nvPr>
        </p:nvSpPr>
        <p:spPr/>
        <p:txBody>
          <a:bodyPr/>
          <a:lstStyle/>
          <a:p>
            <a:fld id="{98D3F0AE-E90A-49C7-96B1-3555FED49D09}" type="datetimeFigureOut">
              <a:rPr lang="fr-FR" smtClean="0"/>
              <a:t>23/04/2023</a:t>
            </a:fld>
            <a:endParaRPr lang="fr-FR"/>
          </a:p>
        </p:txBody>
      </p:sp>
      <p:sp>
        <p:nvSpPr>
          <p:cNvPr id="8" name="Footer Placeholder 7"/>
          <p:cNvSpPr>
            <a:spLocks noGrp="1"/>
          </p:cNvSpPr>
          <p:nvPr>
            <p:ph type="ftr" sz="quarter" idx="11"/>
          </p:nvPr>
        </p:nvSpPr>
        <p:spPr/>
        <p:txBody>
          <a:bodyPr/>
          <a:lstStyle/>
          <a:p>
            <a:endParaRPr lang="fr-FR"/>
          </a:p>
        </p:txBody>
      </p:sp>
      <p:sp>
        <p:nvSpPr>
          <p:cNvPr id="9" name="Slide Number Placeholder 8"/>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283696274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smtClean="0"/>
              <a:t>Modifiez le style du titre</a:t>
            </a:r>
            <a:endParaRPr lang="en-US" dirty="0"/>
          </a:p>
        </p:txBody>
      </p:sp>
      <p:sp>
        <p:nvSpPr>
          <p:cNvPr id="7" name="Date Placeholder 2"/>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3"/>
          <p:cNvSpPr>
            <a:spLocks noGrp="1"/>
          </p:cNvSpPr>
          <p:nvPr>
            <p:ph type="ftr" sz="quarter" idx="11"/>
          </p:nvPr>
        </p:nvSpPr>
        <p:spPr/>
        <p:txBody>
          <a:bodyPr/>
          <a:lstStyle/>
          <a:p>
            <a:endParaRPr lang="fr-FR"/>
          </a:p>
        </p:txBody>
      </p:sp>
      <p:sp>
        <p:nvSpPr>
          <p:cNvPr id="6" name="Slide Number Placeholder 4"/>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736303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2"/>
          <p:cNvSpPr>
            <a:spLocks noGrp="1"/>
          </p:cNvSpPr>
          <p:nvPr>
            <p:ph type="ftr" sz="quarter" idx="11"/>
          </p:nvPr>
        </p:nvSpPr>
        <p:spPr/>
        <p:txBody>
          <a:bodyPr/>
          <a:lstStyle/>
          <a:p>
            <a:endParaRPr lang="fr-FR"/>
          </a:p>
        </p:txBody>
      </p:sp>
      <p:sp>
        <p:nvSpPr>
          <p:cNvPr id="6" name="Slide Number Placeholder 3"/>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7126092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fr-FR" smtClean="0"/>
              <a:t>Modifiez le style du titre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7" name="Date Placeholder 4"/>
          <p:cNvSpPr>
            <a:spLocks noGrp="1"/>
          </p:cNvSpPr>
          <p:nvPr>
            <p:ph type="dt" sz="half" idx="10"/>
          </p:nvPr>
        </p:nvSpPr>
        <p:spPr/>
        <p:txBody>
          <a:bodyPr/>
          <a:lstStyle/>
          <a:p>
            <a:fld id="{98D3F0AE-E90A-49C7-96B1-3555FED49D09}" type="datetimeFigureOut">
              <a:rPr lang="fr-FR" smtClean="0"/>
              <a:t>23/04/2023</a:t>
            </a:fld>
            <a:endParaRPr lang="fr-FR"/>
          </a:p>
        </p:txBody>
      </p:sp>
      <p:sp>
        <p:nvSpPr>
          <p:cNvPr id="5" name="Footer Placeholder 5"/>
          <p:cNvSpPr>
            <a:spLocks noGrp="1"/>
          </p:cNvSpPr>
          <p:nvPr>
            <p:ph type="ftr" sz="quarter" idx="11"/>
          </p:nvPr>
        </p:nvSpPr>
        <p:spPr/>
        <p:txBody>
          <a:bodyPr/>
          <a:lstStyle/>
          <a:p>
            <a:endParaRPr lang="fr-FR"/>
          </a:p>
        </p:txBody>
      </p:sp>
      <p:sp>
        <p:nvSpPr>
          <p:cNvPr id="6" name="Slide Number Placeholder 6"/>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38262033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fr-FR" smtClean="0"/>
              <a:t>Modifiez le style du titre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fr-FR" smtClean="0"/>
              <a:t>Cliquez sur l'icône pour ajouter une image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fr-FR" smtClean="0"/>
              <a:t>Modifiez les styles du texte du masque</a:t>
            </a:r>
          </a:p>
        </p:txBody>
      </p:sp>
      <p:sp>
        <p:nvSpPr>
          <p:cNvPr id="5" name="Date Placeholder 4"/>
          <p:cNvSpPr>
            <a:spLocks noGrp="1"/>
          </p:cNvSpPr>
          <p:nvPr>
            <p:ph type="dt" sz="half" idx="10"/>
          </p:nvPr>
        </p:nvSpPr>
        <p:spPr/>
        <p:txBody>
          <a:bodyPr/>
          <a:lstStyle/>
          <a:p>
            <a:fld id="{98D3F0AE-E90A-49C7-96B1-3555FED49D09}" type="datetimeFigureOut">
              <a:rPr lang="fr-FR" smtClean="0"/>
              <a:t>23/04/2023</a:t>
            </a:fld>
            <a:endParaRPr lang="fr-FR"/>
          </a:p>
        </p:txBody>
      </p:sp>
      <p:sp>
        <p:nvSpPr>
          <p:cNvPr id="6" name="Footer Placeholder 5"/>
          <p:cNvSpPr>
            <a:spLocks noGrp="1"/>
          </p:cNvSpPr>
          <p:nvPr>
            <p:ph type="ftr" sz="quarter" idx="11"/>
          </p:nvPr>
        </p:nvSpPr>
        <p:spPr/>
        <p:txBody>
          <a:bodyPr/>
          <a:lstStyle/>
          <a:p>
            <a:endParaRPr lang="fr-FR"/>
          </a:p>
        </p:txBody>
      </p:sp>
      <p:sp>
        <p:nvSpPr>
          <p:cNvPr id="7" name="Slide Number Placeholder 6"/>
          <p:cNvSpPr>
            <a:spLocks noGrp="1"/>
          </p:cNvSpPr>
          <p:nvPr>
            <p:ph type="sldNum" sz="quarter" idx="12"/>
          </p:nvPr>
        </p:nvSpPr>
        <p:spPr/>
        <p:txBody>
          <a:bodyPr/>
          <a:lstStyle/>
          <a:p>
            <a:fld id="{2AE222D6-7BE8-4398-BF0E-86EB2291DE45}" type="slidenum">
              <a:rPr lang="fr-FR" smtClean="0"/>
              <a:t>‹N°›</a:t>
            </a:fld>
            <a:endParaRPr lang="fr-FR"/>
          </a:p>
        </p:txBody>
      </p:sp>
    </p:spTree>
    <p:extLst>
      <p:ext uri="{BB962C8B-B14F-4D97-AF65-F5344CB8AC3E}">
        <p14:creationId xmlns:p14="http://schemas.microsoft.com/office/powerpoint/2010/main" val="2631826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fr-FR" smtClean="0"/>
              <a:t>Modifiez le style du titre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fr-FR" smtClean="0"/>
              <a:t>Modifiez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8D3F0AE-E90A-49C7-96B1-3555FED49D09}" type="datetimeFigureOut">
              <a:rPr lang="fr-FR" smtClean="0"/>
              <a:t>23/04/2023</a:t>
            </a:fld>
            <a:endParaRPr lang="fr-FR"/>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fr-FR"/>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2AE222D6-7BE8-4398-BF0E-86EB2291DE45}" type="slidenum">
              <a:rPr lang="fr-FR" smtClean="0"/>
              <a:t>‹N°›</a:t>
            </a:fld>
            <a:endParaRPr lang="fr-FR"/>
          </a:p>
        </p:txBody>
      </p:sp>
    </p:spTree>
    <p:extLst>
      <p:ext uri="{BB962C8B-B14F-4D97-AF65-F5344CB8AC3E}">
        <p14:creationId xmlns:p14="http://schemas.microsoft.com/office/powerpoint/2010/main" val="274308063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687218" y="1911824"/>
            <a:ext cx="8825658" cy="3329581"/>
          </a:xfrm>
        </p:spPr>
        <p:txBody>
          <a:bodyPr/>
          <a:lstStyle/>
          <a:p>
            <a:r>
              <a:rPr lang="en-US" sz="4400" b="1" dirty="0">
                <a:latin typeface="-apple-system"/>
              </a:rPr>
              <a:t>Final Report | Capstone Project – The Battle of Neighborhoods Finding a Better Place in Scarborough, Toronto</a:t>
            </a:r>
            <a:br>
              <a:rPr lang="en-US" sz="4400" b="1" dirty="0">
                <a:latin typeface="-apple-system"/>
              </a:rPr>
            </a:br>
            <a:endParaRPr lang="fr-FR" sz="4400" dirty="0"/>
          </a:p>
        </p:txBody>
      </p:sp>
    </p:spTree>
    <p:extLst>
      <p:ext uri="{BB962C8B-B14F-4D97-AF65-F5344CB8AC3E}">
        <p14:creationId xmlns:p14="http://schemas.microsoft.com/office/powerpoint/2010/main" val="23229109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4. </a:t>
            </a:r>
            <a:r>
              <a:rPr lang="fr-FR" dirty="0" err="1"/>
              <a:t>Results</a:t>
            </a:r>
            <a:r>
              <a:rPr lang="fr-FR" dirty="0"/>
              <a:t> Section</a:t>
            </a:r>
            <a:br>
              <a:rPr lang="fr-FR" dirty="0"/>
            </a:br>
            <a:endParaRPr lang="fr-FR" dirty="0"/>
          </a:p>
        </p:txBody>
      </p:sp>
      <p:sp>
        <p:nvSpPr>
          <p:cNvPr id="3" name="Espace réservé du contenu 2"/>
          <p:cNvSpPr>
            <a:spLocks noGrp="1"/>
          </p:cNvSpPr>
          <p:nvPr>
            <p:ph idx="1"/>
          </p:nvPr>
        </p:nvSpPr>
        <p:spPr>
          <a:xfrm>
            <a:off x="1103312" y="1241946"/>
            <a:ext cx="8946541" cy="5006453"/>
          </a:xfrm>
        </p:spPr>
        <p:txBody>
          <a:bodyPr/>
          <a:lstStyle/>
          <a:p>
            <a:r>
              <a:rPr lang="en-US" dirty="0"/>
              <a:t>Map of Clusters in </a:t>
            </a:r>
            <a:r>
              <a:rPr lang="en-US" dirty="0" smtClean="0"/>
              <a:t>Scarborough : </a:t>
            </a:r>
          </a:p>
          <a:p>
            <a:endParaRPr lang="en-US" dirty="0"/>
          </a:p>
        </p:txBody>
      </p:sp>
      <p:pic>
        <p:nvPicPr>
          <p:cNvPr id="4" name="Imag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361061" y="1853248"/>
            <a:ext cx="7426395" cy="4197527"/>
          </a:xfrm>
          <a:prstGeom prst="rect">
            <a:avLst/>
          </a:prstGeom>
        </p:spPr>
      </p:pic>
    </p:spTree>
    <p:extLst>
      <p:ext uri="{BB962C8B-B14F-4D97-AF65-F5344CB8AC3E}">
        <p14:creationId xmlns:p14="http://schemas.microsoft.com/office/powerpoint/2010/main" val="15779496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03312" y="436730"/>
            <a:ext cx="8946541" cy="5593306"/>
          </a:xfrm>
        </p:spPr>
        <p:txBody>
          <a:bodyPr/>
          <a:lstStyle/>
          <a:p>
            <a:r>
              <a:rPr lang="en-US" dirty="0"/>
              <a:t>Average Housing Price by Clusters in </a:t>
            </a:r>
            <a:r>
              <a:rPr lang="en-US" dirty="0" smtClean="0"/>
              <a:t>Scarborough : </a:t>
            </a:r>
          </a:p>
          <a:p>
            <a:endParaRPr lang="en-US" dirty="0"/>
          </a:p>
          <a:p>
            <a:endParaRPr lang="en-US" dirty="0"/>
          </a:p>
          <a:p>
            <a:endParaRPr lang="fr-FR"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9425" y="1059589"/>
            <a:ext cx="6496336" cy="5505195"/>
          </a:xfrm>
          <a:prstGeom prst="rect">
            <a:avLst/>
          </a:prstGeom>
        </p:spPr>
      </p:pic>
    </p:spTree>
    <p:extLst>
      <p:ext uri="{BB962C8B-B14F-4D97-AF65-F5344CB8AC3E}">
        <p14:creationId xmlns:p14="http://schemas.microsoft.com/office/powerpoint/2010/main" val="170302250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03312" y="614150"/>
            <a:ext cx="8946541" cy="5634250"/>
          </a:xfrm>
        </p:spPr>
        <p:txBody>
          <a:bodyPr/>
          <a:lstStyle/>
          <a:p>
            <a:r>
              <a:rPr lang="en-US" dirty="0"/>
              <a:t>School Ratings by Clusters in </a:t>
            </a:r>
            <a:r>
              <a:rPr lang="en-US" dirty="0" smtClean="0"/>
              <a:t>Scarborough : </a:t>
            </a:r>
          </a:p>
          <a:p>
            <a:endParaRPr lang="en-US" dirty="0"/>
          </a:p>
          <a:p>
            <a:endParaRPr lang="en-US" dirty="0"/>
          </a:p>
          <a:p>
            <a:endParaRPr lang="fr-FR"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79929" y="1179023"/>
            <a:ext cx="5890673" cy="5069377"/>
          </a:xfrm>
          <a:prstGeom prst="rect">
            <a:avLst/>
          </a:prstGeom>
        </p:spPr>
      </p:pic>
    </p:spTree>
    <p:extLst>
      <p:ext uri="{BB962C8B-B14F-4D97-AF65-F5344CB8AC3E}">
        <p14:creationId xmlns:p14="http://schemas.microsoft.com/office/powerpoint/2010/main" val="5639510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03312" y="723332"/>
            <a:ext cx="8946541" cy="5525068"/>
          </a:xfrm>
        </p:spPr>
        <p:txBody>
          <a:bodyPr>
            <a:normAutofit/>
          </a:bodyPr>
          <a:lstStyle/>
          <a:p>
            <a:r>
              <a:rPr lang="en-US" dirty="0"/>
              <a:t>The Location:</a:t>
            </a:r>
          </a:p>
          <a:p>
            <a:r>
              <a:rPr lang="en-US" dirty="0"/>
              <a:t>Scarborough is a popular destination for new immigrants in Canada to reside. As a result, it is one of the most diverse and multicultural areas in the Greater Toronto Area, being home to various religious groups and places of worship. Although immigration has become a hot topic over the past few years with more governments seeking more restrictions on immigrants and refugees, the general trend of immigration into Canada has been one of on the rise.</a:t>
            </a:r>
          </a:p>
          <a:p>
            <a:endParaRPr lang="en-US" dirty="0"/>
          </a:p>
          <a:p>
            <a:r>
              <a:rPr lang="en-US" dirty="0"/>
              <a:t>Foursquare API:</a:t>
            </a:r>
          </a:p>
          <a:p>
            <a:r>
              <a:rPr lang="en-US" dirty="0"/>
              <a:t>This project have used Four-square API as its prime data gathering source as it has a database of millions of places, especially their places API which provides the ability to perform location search, location sharing and details about a business.</a:t>
            </a:r>
            <a:endParaRPr lang="fr-FR" dirty="0"/>
          </a:p>
        </p:txBody>
      </p:sp>
    </p:spTree>
    <p:extLst>
      <p:ext uri="{BB962C8B-B14F-4D97-AF65-F5344CB8AC3E}">
        <p14:creationId xmlns:p14="http://schemas.microsoft.com/office/powerpoint/2010/main" val="273760503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5. Discussion Section</a:t>
            </a:r>
            <a:br>
              <a:rPr lang="fr-FR" dirty="0"/>
            </a:br>
            <a:endParaRPr lang="fr-FR" dirty="0"/>
          </a:p>
        </p:txBody>
      </p:sp>
      <p:sp>
        <p:nvSpPr>
          <p:cNvPr id="3" name="Espace réservé du contenu 2"/>
          <p:cNvSpPr>
            <a:spLocks noGrp="1"/>
          </p:cNvSpPr>
          <p:nvPr>
            <p:ph idx="1"/>
          </p:nvPr>
        </p:nvSpPr>
        <p:spPr>
          <a:xfrm>
            <a:off x="1103312" y="1392072"/>
            <a:ext cx="8946541" cy="4856327"/>
          </a:xfrm>
        </p:spPr>
        <p:txBody>
          <a:bodyPr/>
          <a:lstStyle/>
          <a:p>
            <a:r>
              <a:rPr lang="en-US" dirty="0"/>
              <a:t>Problem Which Tried to Solve:</a:t>
            </a:r>
          </a:p>
          <a:p>
            <a:r>
              <a:rPr lang="en-US" dirty="0"/>
              <a:t>The major purpose of this project, is to suggest a better neighborhood in a new city for the person who are </a:t>
            </a:r>
            <a:r>
              <a:rPr lang="en-US" dirty="0" err="1"/>
              <a:t>shiffting</a:t>
            </a:r>
            <a:r>
              <a:rPr lang="en-US" dirty="0"/>
              <a:t> there. Social presence in society in terms of like minded people. Connectivity to the airport, bus stand, city center, markets and other daily needs things nearby.</a:t>
            </a:r>
          </a:p>
          <a:p>
            <a:endParaRPr lang="en-US" dirty="0"/>
          </a:p>
          <a:p>
            <a:r>
              <a:rPr lang="en-US" dirty="0"/>
              <a:t>Sorted list of house in terms of housing prices in a ascending or descending order</a:t>
            </a:r>
          </a:p>
          <a:p>
            <a:r>
              <a:rPr lang="en-US" dirty="0"/>
              <a:t>Sorted list of schools in terms of location, fees, rating and reviews</a:t>
            </a:r>
            <a:endParaRPr lang="fr-FR" dirty="0"/>
          </a:p>
        </p:txBody>
      </p:sp>
    </p:spTree>
    <p:extLst>
      <p:ext uri="{BB962C8B-B14F-4D97-AF65-F5344CB8AC3E}">
        <p14:creationId xmlns:p14="http://schemas.microsoft.com/office/powerpoint/2010/main" val="38771407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6. Conclusion Section</a:t>
            </a:r>
            <a:br>
              <a:rPr lang="fr-FR" dirty="0"/>
            </a:br>
            <a:endParaRPr lang="fr-FR" dirty="0"/>
          </a:p>
        </p:txBody>
      </p:sp>
      <p:sp>
        <p:nvSpPr>
          <p:cNvPr id="3" name="Espace réservé du contenu 2"/>
          <p:cNvSpPr>
            <a:spLocks noGrp="1"/>
          </p:cNvSpPr>
          <p:nvPr>
            <p:ph idx="1"/>
          </p:nvPr>
        </p:nvSpPr>
        <p:spPr>
          <a:xfrm>
            <a:off x="1103312" y="1323834"/>
            <a:ext cx="8946541" cy="4924566"/>
          </a:xfrm>
        </p:spPr>
        <p:txBody>
          <a:bodyPr>
            <a:normAutofit fontScale="85000" lnSpcReduction="10000"/>
          </a:bodyPr>
          <a:lstStyle/>
          <a:p>
            <a:r>
              <a:rPr lang="en-US" dirty="0"/>
              <a:t>In this project, using k-means cluster algorithm I separated the neighborhood into 10(Ten) different clusters and for 103 different </a:t>
            </a:r>
            <a:r>
              <a:rPr lang="en-US" dirty="0" err="1"/>
              <a:t>lattitude</a:t>
            </a:r>
            <a:r>
              <a:rPr lang="en-US" dirty="0"/>
              <a:t> and </a:t>
            </a:r>
            <a:r>
              <a:rPr lang="en-US" dirty="0" err="1"/>
              <a:t>logitude</a:t>
            </a:r>
            <a:r>
              <a:rPr lang="en-US" dirty="0"/>
              <a:t> from dataset, which have very-similar neighborhoods around them. Using the charts above results presented to a particular neighborhood based on average house prices and school rating have been made.</a:t>
            </a:r>
          </a:p>
          <a:p>
            <a:endParaRPr lang="en-US" dirty="0"/>
          </a:p>
          <a:p>
            <a:r>
              <a:rPr lang="en-US" dirty="0"/>
              <a:t>I feel rewarded with the efforts and believe this course with all the topics covered is well worthy of appreciation. This project has shown me a practical application to resolve a real situation that has impacting personal and financial impact using Data Science tools. The mapping with Folium is a very powerful technique to consolidate information and make the analysis and decision better with confidence.</a:t>
            </a:r>
          </a:p>
          <a:p>
            <a:endParaRPr lang="en-US" dirty="0"/>
          </a:p>
          <a:p>
            <a:r>
              <a:rPr lang="en-US" dirty="0"/>
              <a:t>Future Works:</a:t>
            </a:r>
          </a:p>
          <a:p>
            <a:r>
              <a:rPr lang="en-US" dirty="0"/>
              <a:t>This project can be continued for making it more precise in terms to find best house in Scarborough. Best means on the basis of all required things(daily needs or things we need to live a better life) around and also in terms of cost effective.</a:t>
            </a:r>
          </a:p>
          <a:p>
            <a:endParaRPr lang="en-US" dirty="0"/>
          </a:p>
          <a:p>
            <a:endParaRPr lang="en-US" dirty="0"/>
          </a:p>
          <a:p>
            <a:endParaRPr lang="en-US" dirty="0"/>
          </a:p>
          <a:p>
            <a:endParaRPr lang="fr-FR" dirty="0"/>
          </a:p>
        </p:txBody>
      </p:sp>
    </p:spTree>
    <p:extLst>
      <p:ext uri="{BB962C8B-B14F-4D97-AF65-F5344CB8AC3E}">
        <p14:creationId xmlns:p14="http://schemas.microsoft.com/office/powerpoint/2010/main" val="165585267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03312" y="614150"/>
            <a:ext cx="8946541" cy="5634250"/>
          </a:xfrm>
        </p:spPr>
        <p:txBody>
          <a:bodyPr>
            <a:normAutofit fontScale="77500" lnSpcReduction="20000"/>
          </a:bodyPr>
          <a:lstStyle/>
          <a:p>
            <a:endParaRPr lang="fr-FR" dirty="0" smtClean="0"/>
          </a:p>
          <a:p>
            <a:r>
              <a:rPr lang="en-US" dirty="0"/>
              <a:t>Libraries Which are Used to </a:t>
            </a:r>
            <a:r>
              <a:rPr lang="en-US" dirty="0" err="1"/>
              <a:t>Develope</a:t>
            </a:r>
            <a:r>
              <a:rPr lang="en-US" dirty="0"/>
              <a:t> the Project:</a:t>
            </a:r>
          </a:p>
          <a:p>
            <a:r>
              <a:rPr lang="en-US" dirty="0"/>
              <a:t>Pandas: For creating and manipulating </a:t>
            </a:r>
            <a:r>
              <a:rPr lang="en-US" dirty="0" err="1"/>
              <a:t>dataframes</a:t>
            </a:r>
            <a:r>
              <a:rPr lang="en-US" dirty="0" smtClean="0"/>
              <a:t>.</a:t>
            </a:r>
            <a:endParaRPr lang="fr-FR" dirty="0"/>
          </a:p>
          <a:p>
            <a:r>
              <a:rPr lang="fr-FR" dirty="0" err="1" smtClean="0"/>
              <a:t>Folium</a:t>
            </a:r>
            <a:r>
              <a:rPr lang="fr-FR" dirty="0"/>
              <a:t>: Python </a:t>
            </a:r>
            <a:r>
              <a:rPr lang="fr-FR" dirty="0" err="1"/>
              <a:t>visualization</a:t>
            </a:r>
            <a:r>
              <a:rPr lang="fr-FR" dirty="0"/>
              <a:t> </a:t>
            </a:r>
            <a:r>
              <a:rPr lang="fr-FR" dirty="0" err="1"/>
              <a:t>library</a:t>
            </a:r>
            <a:r>
              <a:rPr lang="fr-FR" dirty="0"/>
              <a:t> </a:t>
            </a:r>
            <a:r>
              <a:rPr lang="fr-FR" dirty="0" err="1"/>
              <a:t>would</a:t>
            </a:r>
            <a:r>
              <a:rPr lang="fr-FR" dirty="0"/>
              <a:t> </a:t>
            </a:r>
            <a:r>
              <a:rPr lang="fr-FR" dirty="0" err="1"/>
              <a:t>be</a:t>
            </a:r>
            <a:r>
              <a:rPr lang="fr-FR" dirty="0"/>
              <a:t> </a:t>
            </a:r>
            <a:r>
              <a:rPr lang="fr-FR" dirty="0" err="1"/>
              <a:t>used</a:t>
            </a:r>
            <a:r>
              <a:rPr lang="fr-FR" dirty="0"/>
              <a:t> to </a:t>
            </a:r>
            <a:r>
              <a:rPr lang="fr-FR" dirty="0" err="1"/>
              <a:t>visualize</a:t>
            </a:r>
            <a:r>
              <a:rPr lang="fr-FR" dirty="0"/>
              <a:t> the </a:t>
            </a:r>
            <a:r>
              <a:rPr lang="fr-FR" dirty="0" err="1"/>
              <a:t>neighborhoods</a:t>
            </a:r>
            <a:r>
              <a:rPr lang="fr-FR" dirty="0"/>
              <a:t> cluster distribution of </a:t>
            </a:r>
            <a:r>
              <a:rPr lang="fr-FR" dirty="0" err="1"/>
              <a:t>using</a:t>
            </a:r>
            <a:r>
              <a:rPr lang="fr-FR" dirty="0"/>
              <a:t> interactive </a:t>
            </a:r>
            <a:r>
              <a:rPr lang="fr-FR" dirty="0" err="1"/>
              <a:t>leaflet</a:t>
            </a:r>
            <a:r>
              <a:rPr lang="fr-FR" dirty="0"/>
              <a:t> </a:t>
            </a:r>
            <a:r>
              <a:rPr lang="fr-FR" dirty="0" err="1"/>
              <a:t>map</a:t>
            </a:r>
            <a:r>
              <a:rPr lang="fr-FR" dirty="0"/>
              <a:t>.</a:t>
            </a:r>
          </a:p>
          <a:p>
            <a:endParaRPr lang="fr-FR" dirty="0"/>
          </a:p>
          <a:p>
            <a:r>
              <a:rPr lang="fr-FR" dirty="0" err="1"/>
              <a:t>Scikit</a:t>
            </a:r>
            <a:r>
              <a:rPr lang="fr-FR" dirty="0"/>
              <a:t> </a:t>
            </a:r>
            <a:r>
              <a:rPr lang="fr-FR" dirty="0" err="1"/>
              <a:t>Learn</a:t>
            </a:r>
            <a:r>
              <a:rPr lang="fr-FR" dirty="0"/>
              <a:t>: For </a:t>
            </a:r>
            <a:r>
              <a:rPr lang="fr-FR" dirty="0" err="1"/>
              <a:t>importing</a:t>
            </a:r>
            <a:r>
              <a:rPr lang="fr-FR" dirty="0"/>
              <a:t> k-</a:t>
            </a:r>
            <a:r>
              <a:rPr lang="fr-FR" dirty="0" err="1"/>
              <a:t>means</a:t>
            </a:r>
            <a:r>
              <a:rPr lang="fr-FR" dirty="0"/>
              <a:t> </a:t>
            </a:r>
            <a:r>
              <a:rPr lang="fr-FR" dirty="0" err="1"/>
              <a:t>clustering</a:t>
            </a:r>
            <a:r>
              <a:rPr lang="fr-FR" dirty="0"/>
              <a:t>.</a:t>
            </a:r>
          </a:p>
          <a:p>
            <a:endParaRPr lang="fr-FR" dirty="0"/>
          </a:p>
          <a:p>
            <a:r>
              <a:rPr lang="fr-FR" dirty="0"/>
              <a:t>JSON: Library to </a:t>
            </a:r>
            <a:r>
              <a:rPr lang="fr-FR" dirty="0" err="1"/>
              <a:t>handle</a:t>
            </a:r>
            <a:r>
              <a:rPr lang="fr-FR" dirty="0"/>
              <a:t> JSON files.</a:t>
            </a:r>
          </a:p>
          <a:p>
            <a:endParaRPr lang="fr-FR" dirty="0"/>
          </a:p>
          <a:p>
            <a:r>
              <a:rPr lang="fr-FR" dirty="0"/>
              <a:t>XML: To </a:t>
            </a:r>
            <a:r>
              <a:rPr lang="fr-FR" dirty="0" err="1"/>
              <a:t>separate</a:t>
            </a:r>
            <a:r>
              <a:rPr lang="fr-FR" dirty="0"/>
              <a:t> data </a:t>
            </a:r>
            <a:r>
              <a:rPr lang="fr-FR" dirty="0" err="1"/>
              <a:t>from</a:t>
            </a:r>
            <a:r>
              <a:rPr lang="fr-FR" dirty="0"/>
              <a:t> </a:t>
            </a:r>
            <a:r>
              <a:rPr lang="fr-FR" dirty="0" err="1"/>
              <a:t>presentation</a:t>
            </a:r>
            <a:r>
              <a:rPr lang="fr-FR" dirty="0"/>
              <a:t> and XML stores data in plain </a:t>
            </a:r>
            <a:r>
              <a:rPr lang="fr-FR" dirty="0" err="1"/>
              <a:t>text</a:t>
            </a:r>
            <a:r>
              <a:rPr lang="fr-FR" dirty="0"/>
              <a:t> format.</a:t>
            </a:r>
          </a:p>
          <a:p>
            <a:endParaRPr lang="fr-FR" dirty="0"/>
          </a:p>
          <a:p>
            <a:r>
              <a:rPr lang="fr-FR" dirty="0" err="1"/>
              <a:t>Geocoder</a:t>
            </a:r>
            <a:r>
              <a:rPr lang="fr-FR" dirty="0"/>
              <a:t>: To </a:t>
            </a:r>
            <a:r>
              <a:rPr lang="fr-FR" dirty="0" err="1"/>
              <a:t>retrieve</a:t>
            </a:r>
            <a:r>
              <a:rPr lang="fr-FR" dirty="0"/>
              <a:t> Location Data.</a:t>
            </a:r>
          </a:p>
          <a:p>
            <a:endParaRPr lang="fr-FR" dirty="0"/>
          </a:p>
          <a:p>
            <a:r>
              <a:rPr lang="fr-FR" dirty="0" err="1"/>
              <a:t>Beautiful</a:t>
            </a:r>
            <a:r>
              <a:rPr lang="fr-FR" dirty="0"/>
              <a:t> </a:t>
            </a:r>
            <a:r>
              <a:rPr lang="fr-FR" dirty="0" err="1"/>
              <a:t>Soup</a:t>
            </a:r>
            <a:r>
              <a:rPr lang="fr-FR" dirty="0"/>
              <a:t> and </a:t>
            </a:r>
            <a:r>
              <a:rPr lang="fr-FR" dirty="0" err="1"/>
              <a:t>Requests</a:t>
            </a:r>
            <a:r>
              <a:rPr lang="fr-FR" dirty="0"/>
              <a:t>: To </a:t>
            </a:r>
            <a:r>
              <a:rPr lang="fr-FR" dirty="0" err="1"/>
              <a:t>scrap</a:t>
            </a:r>
            <a:r>
              <a:rPr lang="fr-FR" dirty="0"/>
              <a:t> and </a:t>
            </a:r>
            <a:r>
              <a:rPr lang="fr-FR" dirty="0" err="1"/>
              <a:t>library</a:t>
            </a:r>
            <a:r>
              <a:rPr lang="fr-FR" dirty="0"/>
              <a:t> to </a:t>
            </a:r>
            <a:r>
              <a:rPr lang="fr-FR" dirty="0" err="1"/>
              <a:t>handle</a:t>
            </a:r>
            <a:r>
              <a:rPr lang="fr-FR" dirty="0"/>
              <a:t> http </a:t>
            </a:r>
            <a:r>
              <a:rPr lang="fr-FR" dirty="0" err="1"/>
              <a:t>requests</a:t>
            </a:r>
            <a:r>
              <a:rPr lang="fr-FR" dirty="0"/>
              <a:t>.</a:t>
            </a:r>
          </a:p>
          <a:p>
            <a:endParaRPr lang="fr-FR" dirty="0"/>
          </a:p>
          <a:p>
            <a:r>
              <a:rPr lang="fr-FR" dirty="0" err="1"/>
              <a:t>Matplotlib</a:t>
            </a:r>
            <a:r>
              <a:rPr lang="fr-FR" dirty="0"/>
              <a:t>: Python </a:t>
            </a:r>
            <a:r>
              <a:rPr lang="fr-FR" dirty="0" err="1"/>
              <a:t>Plotting</a:t>
            </a:r>
            <a:r>
              <a:rPr lang="fr-FR" dirty="0"/>
              <a:t> Module.</a:t>
            </a:r>
          </a:p>
          <a:p>
            <a:endParaRPr lang="fr-FR" dirty="0"/>
          </a:p>
        </p:txBody>
      </p:sp>
    </p:spTree>
    <p:extLst>
      <p:ext uri="{BB962C8B-B14F-4D97-AF65-F5344CB8AC3E}">
        <p14:creationId xmlns:p14="http://schemas.microsoft.com/office/powerpoint/2010/main" val="6310069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45130" y="807560"/>
            <a:ext cx="9404723" cy="1400530"/>
          </a:xfrm>
        </p:spPr>
        <p:txBody>
          <a:bodyPr/>
          <a:lstStyle/>
          <a:p>
            <a:r>
              <a:rPr lang="fr-FR" dirty="0"/>
              <a:t>1. Introduction</a:t>
            </a:r>
            <a:r>
              <a:rPr lang="fr-FR" dirty="0" smtClean="0"/>
              <a:t>:</a:t>
            </a:r>
            <a:endParaRPr lang="fr-FR" dirty="0"/>
          </a:p>
        </p:txBody>
      </p:sp>
      <p:sp>
        <p:nvSpPr>
          <p:cNvPr id="3" name="Espace réservé du contenu 2"/>
          <p:cNvSpPr>
            <a:spLocks noGrp="1"/>
          </p:cNvSpPr>
          <p:nvPr>
            <p:ph idx="1"/>
          </p:nvPr>
        </p:nvSpPr>
        <p:spPr>
          <a:xfrm>
            <a:off x="1103312" y="1861849"/>
            <a:ext cx="8946541" cy="4195481"/>
          </a:xfrm>
        </p:spPr>
        <p:txBody>
          <a:bodyPr>
            <a:noAutofit/>
          </a:bodyPr>
          <a:lstStyle/>
          <a:p>
            <a:r>
              <a:rPr lang="en-US" sz="1600" dirty="0"/>
              <a:t>The purpose of this Project is to help people in exploring better facilities around their neighborhood. It will help people making smart and efficient decision on selecting great neighborhood out of numbers of other neighborhoods in Scarborough, </a:t>
            </a:r>
            <a:r>
              <a:rPr lang="en-US" sz="1600" dirty="0" err="1"/>
              <a:t>Toranto</a:t>
            </a:r>
            <a:r>
              <a:rPr lang="en-US" sz="1600" dirty="0"/>
              <a:t>.</a:t>
            </a:r>
          </a:p>
          <a:p>
            <a:endParaRPr lang="en-US" sz="1600" dirty="0"/>
          </a:p>
          <a:p>
            <a:r>
              <a:rPr lang="en-US" sz="1600" dirty="0"/>
              <a:t>Lots of people are migrating to various states of Canada and needed lots of research for good housing prices and </a:t>
            </a:r>
            <a:r>
              <a:rPr lang="en-US" sz="1600" dirty="0" err="1"/>
              <a:t>reputated</a:t>
            </a:r>
            <a:r>
              <a:rPr lang="en-US" sz="1600" dirty="0"/>
              <a:t> schools for their children. This project is for those people who are looking for better neighborhoods. For ease of accessing to Cafe, School, Super market, medical shops, grocery shops, mall, theatre, hospital, like minded people, etc.</a:t>
            </a:r>
          </a:p>
          <a:p>
            <a:endParaRPr lang="en-US" sz="1600" dirty="0"/>
          </a:p>
          <a:p>
            <a:r>
              <a:rPr lang="en-US" sz="1600" dirty="0"/>
              <a:t>This Project aim to create an analysis of features for a people migrating to Scarborough to search a best neighborhood as a comparative analysis between neighborhoods. The features include median housing price and better school according to ratings, crime rates of that particular area, road connectivity, weather conditions, good management for emergency, water resources both </a:t>
            </a:r>
            <a:r>
              <a:rPr lang="en-US" sz="1600" dirty="0" err="1"/>
              <a:t>freash</a:t>
            </a:r>
            <a:r>
              <a:rPr lang="en-US" sz="1600" dirty="0"/>
              <a:t> and waste water and excrement conveyed in sewers and recreational facilities.</a:t>
            </a:r>
          </a:p>
          <a:p>
            <a:endParaRPr lang="en-US" sz="1600" dirty="0"/>
          </a:p>
          <a:p>
            <a:r>
              <a:rPr lang="en-US" sz="1600" dirty="0"/>
              <a:t>It will help people to get awareness of the area and neighborhood before moving to a new city, state, country or place for their work or to start a new fresh life.</a:t>
            </a:r>
            <a:endParaRPr lang="fr-FR" sz="1600" dirty="0"/>
          </a:p>
        </p:txBody>
      </p:sp>
    </p:spTree>
    <p:extLst>
      <p:ext uri="{BB962C8B-B14F-4D97-AF65-F5344CB8AC3E}">
        <p14:creationId xmlns:p14="http://schemas.microsoft.com/office/powerpoint/2010/main" val="806787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645130" y="439071"/>
            <a:ext cx="9404723" cy="1400530"/>
          </a:xfrm>
        </p:spPr>
        <p:txBody>
          <a:bodyPr/>
          <a:lstStyle/>
          <a:p>
            <a:r>
              <a:rPr lang="fr-FR" dirty="0"/>
              <a:t>2. Data Section</a:t>
            </a:r>
            <a:br>
              <a:rPr lang="fr-FR" dirty="0"/>
            </a:br>
            <a:endParaRPr lang="fr-FR" dirty="0"/>
          </a:p>
        </p:txBody>
      </p:sp>
      <p:sp>
        <p:nvSpPr>
          <p:cNvPr id="3" name="Espace réservé du contenu 2"/>
          <p:cNvSpPr>
            <a:spLocks noGrp="1"/>
          </p:cNvSpPr>
          <p:nvPr>
            <p:ph idx="1"/>
          </p:nvPr>
        </p:nvSpPr>
        <p:spPr>
          <a:xfrm>
            <a:off x="1103312" y="1466064"/>
            <a:ext cx="8946541" cy="4195481"/>
          </a:xfrm>
        </p:spPr>
        <p:txBody>
          <a:bodyPr>
            <a:noAutofit/>
          </a:bodyPr>
          <a:lstStyle/>
          <a:p>
            <a:r>
              <a:rPr lang="en-US" sz="1600" dirty="0"/>
              <a:t>Data Link: https://en.wikipedia.org/wiki/List_of_postal_codes_of_Canada:_M</a:t>
            </a:r>
          </a:p>
          <a:p>
            <a:endParaRPr lang="en-US" sz="1600" dirty="0"/>
          </a:p>
          <a:p>
            <a:r>
              <a:rPr lang="en-US" sz="1600" dirty="0"/>
              <a:t>Will use Scarborough dataset which we scrapped from </a:t>
            </a:r>
            <a:r>
              <a:rPr lang="en-US" sz="1600" dirty="0" err="1"/>
              <a:t>wikipedia</a:t>
            </a:r>
            <a:r>
              <a:rPr lang="en-US" sz="1600" dirty="0"/>
              <a:t> on Week 3. Dataset consisting of latitude and longitude, zip codes.</a:t>
            </a:r>
          </a:p>
          <a:p>
            <a:endParaRPr lang="en-US" sz="1600" dirty="0"/>
          </a:p>
          <a:p>
            <a:r>
              <a:rPr lang="en-US" sz="1600" dirty="0"/>
              <a:t>Foursquare API Data:</a:t>
            </a:r>
          </a:p>
          <a:p>
            <a:r>
              <a:rPr lang="en-US" sz="1600" dirty="0"/>
              <a:t>We will need data about different venues in different neighborhoods of that specific borough. In order to gain that information we will use "Foursquare" locational information. Foursquare is a location data provider with information about all manner of venues and events within an area of interest. Such information includes venue names, locations, menus and even photos. As such, the foursquare location platform will be used as the sole data source since all the stated required information can be obtained through the API.</a:t>
            </a:r>
          </a:p>
          <a:p>
            <a:endParaRPr lang="en-US" sz="1600" dirty="0"/>
          </a:p>
          <a:p>
            <a:r>
              <a:rPr lang="en-US" sz="1600" dirty="0"/>
              <a:t>After finding the list of neighborhoods, we then connect to the Foursquare API to gather information about venues inside each and every neighborhood. For each neighborhood, we have chosen the radius to be 100 meter.</a:t>
            </a:r>
            <a:endParaRPr lang="fr-FR" sz="1600" dirty="0"/>
          </a:p>
        </p:txBody>
      </p:sp>
    </p:spTree>
    <p:extLst>
      <p:ext uri="{BB962C8B-B14F-4D97-AF65-F5344CB8AC3E}">
        <p14:creationId xmlns:p14="http://schemas.microsoft.com/office/powerpoint/2010/main" val="30763340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253438" y="988392"/>
            <a:ext cx="8946541" cy="5316874"/>
          </a:xfrm>
        </p:spPr>
        <p:txBody>
          <a:bodyPr>
            <a:normAutofit/>
          </a:bodyPr>
          <a:lstStyle/>
          <a:p>
            <a:r>
              <a:rPr lang="en-US" dirty="0"/>
              <a:t>The data retrieved from Foursquare contained information of venues within a specified distance of the longitude and latitude of the postcodes. The information obtained per venue as follows:</a:t>
            </a:r>
          </a:p>
          <a:p>
            <a:endParaRPr lang="en-US" dirty="0"/>
          </a:p>
          <a:p>
            <a:r>
              <a:rPr lang="en-US" dirty="0"/>
              <a:t>1. Neighborhood</a:t>
            </a:r>
          </a:p>
          <a:p>
            <a:r>
              <a:rPr lang="en-US" dirty="0"/>
              <a:t>2. Neighborhood Latitude</a:t>
            </a:r>
          </a:p>
          <a:p>
            <a:r>
              <a:rPr lang="en-US" dirty="0"/>
              <a:t>3. Neighborhood Longitude</a:t>
            </a:r>
          </a:p>
          <a:p>
            <a:r>
              <a:rPr lang="en-US" dirty="0"/>
              <a:t>4. Venue</a:t>
            </a:r>
          </a:p>
          <a:p>
            <a:r>
              <a:rPr lang="en-US" dirty="0"/>
              <a:t>5. Name of the venue e.g. the name of a store or restaurant</a:t>
            </a:r>
          </a:p>
          <a:p>
            <a:r>
              <a:rPr lang="en-US" dirty="0"/>
              <a:t>6. Venue Latitude</a:t>
            </a:r>
          </a:p>
          <a:p>
            <a:r>
              <a:rPr lang="en-US" dirty="0"/>
              <a:t>7. Venue Longitude</a:t>
            </a:r>
          </a:p>
          <a:p>
            <a:r>
              <a:rPr lang="en-US" dirty="0"/>
              <a:t>8. Venue Category</a:t>
            </a:r>
            <a:endParaRPr lang="fr-FR" dirty="0"/>
          </a:p>
        </p:txBody>
      </p:sp>
    </p:spTree>
    <p:extLst>
      <p:ext uri="{BB962C8B-B14F-4D97-AF65-F5344CB8AC3E}">
        <p14:creationId xmlns:p14="http://schemas.microsoft.com/office/powerpoint/2010/main" val="17265324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a:t>Map</a:t>
            </a:r>
            <a:r>
              <a:rPr lang="fr-FR" dirty="0"/>
              <a:t> of Scarborough</a:t>
            </a:r>
            <a:br>
              <a:rPr lang="fr-FR" dirty="0"/>
            </a:br>
            <a:r>
              <a:rPr lang="fr-FR" dirty="0"/>
              <a:t/>
            </a:r>
            <a:br>
              <a:rPr lang="fr-FR" dirty="0"/>
            </a:br>
            <a:endParaRPr lang="fr-FR" dirty="0"/>
          </a:p>
        </p:txBody>
      </p:sp>
      <p:pic>
        <p:nvPicPr>
          <p:cNvPr id="4" name="Espace réservé du contenu 3"/>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845810" y="2052638"/>
            <a:ext cx="7462156" cy="4195762"/>
          </a:xfrm>
        </p:spPr>
      </p:pic>
    </p:spTree>
    <p:extLst>
      <p:ext uri="{BB962C8B-B14F-4D97-AF65-F5344CB8AC3E}">
        <p14:creationId xmlns:p14="http://schemas.microsoft.com/office/powerpoint/2010/main" val="6355427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3. </a:t>
            </a:r>
            <a:r>
              <a:rPr lang="fr-FR" dirty="0" err="1"/>
              <a:t>Methodology</a:t>
            </a:r>
            <a:r>
              <a:rPr lang="fr-FR" dirty="0"/>
              <a:t> Section</a:t>
            </a:r>
            <a:br>
              <a:rPr lang="fr-FR" dirty="0"/>
            </a:br>
            <a:endParaRPr lang="fr-FR" dirty="0"/>
          </a:p>
        </p:txBody>
      </p:sp>
      <p:sp>
        <p:nvSpPr>
          <p:cNvPr id="3" name="Espace réservé du contenu 2"/>
          <p:cNvSpPr>
            <a:spLocks noGrp="1"/>
          </p:cNvSpPr>
          <p:nvPr>
            <p:ph idx="1"/>
          </p:nvPr>
        </p:nvSpPr>
        <p:spPr/>
        <p:txBody>
          <a:bodyPr/>
          <a:lstStyle/>
          <a:p>
            <a:r>
              <a:rPr lang="en-US" dirty="0"/>
              <a:t>Clustering Approach:</a:t>
            </a:r>
          </a:p>
          <a:p>
            <a:r>
              <a:rPr lang="en-US" dirty="0"/>
              <a:t>To compare the similarities of two cities, we decided to explore neighborhoods, segment them, and group them into clusters to find similar neighborhoods in a big city like New York and Toronto. To be able to do that, we need to cluster data which is a form of unsupervised machine learning: k-means clustering algorithm.</a:t>
            </a:r>
            <a:endParaRPr lang="fr-FR" dirty="0"/>
          </a:p>
        </p:txBody>
      </p:sp>
    </p:spTree>
    <p:extLst>
      <p:ext uri="{BB962C8B-B14F-4D97-AF65-F5344CB8AC3E}">
        <p14:creationId xmlns:p14="http://schemas.microsoft.com/office/powerpoint/2010/main" val="409823052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35275" y="245661"/>
            <a:ext cx="8946541" cy="5388590"/>
          </a:xfrm>
        </p:spPr>
        <p:txBody>
          <a:bodyPr/>
          <a:lstStyle/>
          <a:p>
            <a:r>
              <a:rPr lang="fr-FR" dirty="0" err="1"/>
              <a:t>Using</a:t>
            </a:r>
            <a:r>
              <a:rPr lang="fr-FR" dirty="0"/>
              <a:t> K-</a:t>
            </a:r>
            <a:r>
              <a:rPr lang="fr-FR" dirty="0" err="1"/>
              <a:t>Means</a:t>
            </a:r>
            <a:r>
              <a:rPr lang="fr-FR" dirty="0"/>
              <a:t> </a:t>
            </a:r>
            <a:r>
              <a:rPr lang="fr-FR" dirty="0" err="1"/>
              <a:t>Clustering</a:t>
            </a:r>
            <a:r>
              <a:rPr lang="fr-FR" dirty="0"/>
              <a:t> </a:t>
            </a:r>
            <a:r>
              <a:rPr lang="fr-FR" dirty="0" err="1" smtClean="0"/>
              <a:t>Approach</a:t>
            </a:r>
            <a:r>
              <a:rPr lang="fr-FR" dirty="0" smtClean="0"/>
              <a:t> : </a:t>
            </a:r>
          </a:p>
          <a:p>
            <a:endParaRPr lang="fr-FR" dirty="0"/>
          </a:p>
          <a:p>
            <a:endParaRPr lang="fr-FR" dirty="0"/>
          </a:p>
          <a:p>
            <a:endParaRPr lang="fr-FR"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9538" y="914400"/>
            <a:ext cx="10058400" cy="5718858"/>
          </a:xfrm>
          <a:prstGeom prst="rect">
            <a:avLst/>
          </a:prstGeom>
        </p:spPr>
      </p:pic>
    </p:spTree>
    <p:extLst>
      <p:ext uri="{BB962C8B-B14F-4D97-AF65-F5344CB8AC3E}">
        <p14:creationId xmlns:p14="http://schemas.microsoft.com/office/powerpoint/2010/main" val="4433139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03312" y="477672"/>
            <a:ext cx="8946541" cy="5770727"/>
          </a:xfrm>
        </p:spPr>
        <p:txBody>
          <a:bodyPr/>
          <a:lstStyle/>
          <a:p>
            <a:r>
              <a:rPr lang="en-US" dirty="0"/>
              <a:t>Most Common venues near </a:t>
            </a:r>
            <a:r>
              <a:rPr lang="en-US" dirty="0" smtClean="0"/>
              <a:t>Neighborhood :</a:t>
            </a:r>
          </a:p>
          <a:p>
            <a:endParaRPr lang="en-US" dirty="0"/>
          </a:p>
          <a:p>
            <a:endParaRPr lang="en-US" dirty="0"/>
          </a:p>
          <a:p>
            <a:endParaRPr lang="fr-FR" dirty="0"/>
          </a:p>
        </p:txBody>
      </p:sp>
      <p:pic>
        <p:nvPicPr>
          <p:cNvPr id="4" name="Imag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8809" y="873457"/>
            <a:ext cx="10058400" cy="5680596"/>
          </a:xfrm>
          <a:prstGeom prst="rect">
            <a:avLst/>
          </a:prstGeom>
        </p:spPr>
      </p:pic>
    </p:spTree>
    <p:extLst>
      <p:ext uri="{BB962C8B-B14F-4D97-AF65-F5344CB8AC3E}">
        <p14:creationId xmlns:p14="http://schemas.microsoft.com/office/powerpoint/2010/main" val="14656458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p:cNvSpPr>
            <a:spLocks noGrp="1"/>
          </p:cNvSpPr>
          <p:nvPr>
            <p:ph idx="1"/>
          </p:nvPr>
        </p:nvSpPr>
        <p:spPr>
          <a:xfrm>
            <a:off x="1103312" y="1228300"/>
            <a:ext cx="8946541" cy="5020100"/>
          </a:xfrm>
        </p:spPr>
        <p:txBody>
          <a:bodyPr/>
          <a:lstStyle/>
          <a:p>
            <a:r>
              <a:rPr lang="en-US" dirty="0"/>
              <a:t>Work Flow:</a:t>
            </a:r>
          </a:p>
          <a:p>
            <a:r>
              <a:rPr lang="en-US" dirty="0"/>
              <a:t>Using credentials of Foursquare API features of near-by places of the neighborhoods would be mined. Due to http request limitations the number of places per neighborhood parameter would reasonably be set to 100 and the radius parameter would be set to 500.</a:t>
            </a:r>
            <a:endParaRPr lang="fr-FR" dirty="0"/>
          </a:p>
        </p:txBody>
      </p:sp>
    </p:spTree>
    <p:extLst>
      <p:ext uri="{BB962C8B-B14F-4D97-AF65-F5344CB8AC3E}">
        <p14:creationId xmlns:p14="http://schemas.microsoft.com/office/powerpoint/2010/main" val="941508695"/>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12</TotalTime>
  <Words>1136</Words>
  <Application>Microsoft Office PowerPoint</Application>
  <PresentationFormat>Grand écran</PresentationFormat>
  <Paragraphs>80</Paragraphs>
  <Slides>16</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16</vt:i4>
      </vt:variant>
    </vt:vector>
  </HeadingPairs>
  <TitlesOfParts>
    <vt:vector size="21" baseType="lpstr">
      <vt:lpstr>-apple-system</vt:lpstr>
      <vt:lpstr>Arial</vt:lpstr>
      <vt:lpstr>Century Gothic</vt:lpstr>
      <vt:lpstr>Wingdings 3</vt:lpstr>
      <vt:lpstr>Ion</vt:lpstr>
      <vt:lpstr>Final Report | Capstone Project – The Battle of Neighborhoods Finding a Better Place in Scarborough, Toronto </vt:lpstr>
      <vt:lpstr>1. Introduction:</vt:lpstr>
      <vt:lpstr>2. Data Section </vt:lpstr>
      <vt:lpstr>Présentation PowerPoint</vt:lpstr>
      <vt:lpstr>Map of Scarborough  </vt:lpstr>
      <vt:lpstr>3. Methodology Section </vt:lpstr>
      <vt:lpstr>Présentation PowerPoint</vt:lpstr>
      <vt:lpstr>Présentation PowerPoint</vt:lpstr>
      <vt:lpstr>Présentation PowerPoint</vt:lpstr>
      <vt:lpstr>4. Results Section </vt:lpstr>
      <vt:lpstr>Présentation PowerPoint</vt:lpstr>
      <vt:lpstr>Présentation PowerPoint</vt:lpstr>
      <vt:lpstr>Présentation PowerPoint</vt:lpstr>
      <vt:lpstr>5. Discussion Section </vt:lpstr>
      <vt:lpstr>6. Conclusion Section </vt:lpstr>
      <vt:lpstr>Présentation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Report | Capstone Project – The Battle of Neighborhoods Finding a Better Place in Scarborough, Toronto </dc:title>
  <dc:creator>hp</dc:creator>
  <cp:lastModifiedBy>hp</cp:lastModifiedBy>
  <cp:revision>2</cp:revision>
  <dcterms:created xsi:type="dcterms:W3CDTF">2023-04-23T12:59:23Z</dcterms:created>
  <dcterms:modified xsi:type="dcterms:W3CDTF">2023-04-23T13:12:12Z</dcterms:modified>
</cp:coreProperties>
</file>

<file path=docProps/thumbnail.jpeg>
</file>